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7917" autoAdjust="0"/>
  </p:normalViewPr>
  <p:slideViewPr>
    <p:cSldViewPr snapToGrid="0">
      <p:cViewPr varScale="1">
        <p:scale>
          <a:sx n="54" d="100"/>
          <a:sy n="54" d="100"/>
        </p:scale>
        <p:origin x="12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79385-29BB-490A-BA53-87B21C504AD2}" type="datetimeFigureOut">
              <a:rPr lang="en-US" smtClean="0"/>
              <a:t>1/30/2019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7FA43-DB90-465F-BB2E-E4B32DBF0CD1}" type="slidenum">
              <a:rPr lang="en-US" smtClean="0"/>
              <a:t>‹#›</a:t>
            </a:fld>
            <a:endParaRPr lang="en-US"/>
          </a:p>
        </p:txBody>
      </p:sp>
    </p:spTree>
    <p:extLst>
      <p:ext uri="{BB962C8B-B14F-4D97-AF65-F5344CB8AC3E}">
        <p14:creationId xmlns:p14="http://schemas.microsoft.com/office/powerpoint/2010/main" val="360896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system, employees gain more skills in order to earn</a:t>
            </a:r>
            <a:r>
              <a:rPr lang="en-US" baseline="0" dirty="0" smtClean="0"/>
              <a:t> higher salaries and be able to work on more complex and more lucrative tasks.</a:t>
            </a:r>
          </a:p>
          <a:p>
            <a:pPr marL="228600" indent="-228600">
              <a:buAutoNum type="arabicPeriod"/>
            </a:pPr>
            <a:r>
              <a:rPr lang="en-US" baseline="0" dirty="0" smtClean="0"/>
              <a:t>More training on various tasks in the company makes employees get a broader perspective of how the company operates.</a:t>
            </a:r>
          </a:p>
          <a:p>
            <a:pPr marL="228600" indent="-228600">
              <a:buAutoNum type="arabicPeriod"/>
            </a:pPr>
            <a:r>
              <a:rPr lang="en-US" baseline="0" dirty="0" smtClean="0"/>
              <a:t>Employees self-learn and self-manage themselves, which makes them more effective in their tasks.</a:t>
            </a:r>
          </a:p>
          <a:p>
            <a:pPr marL="228600" indent="-228600">
              <a:buAutoNum type="arabicPeriod"/>
            </a:pPr>
            <a:r>
              <a:rPr lang="en-US" baseline="0" dirty="0" smtClean="0"/>
              <a:t>Continual training and will to gain more skills enhances employee’s performance. </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DB7FA43-DB90-465F-BB2E-E4B32DBF0CD1}" type="slidenum">
              <a:rPr lang="en-US" smtClean="0"/>
              <a:t>2</a:t>
            </a:fld>
            <a:endParaRPr lang="en-US"/>
          </a:p>
        </p:txBody>
      </p:sp>
    </p:spTree>
    <p:extLst>
      <p:ext uri="{BB962C8B-B14F-4D97-AF65-F5344CB8AC3E}">
        <p14:creationId xmlns:p14="http://schemas.microsoft.com/office/powerpoint/2010/main" val="3193909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More training results in the company having a lot</a:t>
            </a:r>
            <a:r>
              <a:rPr lang="en-US" baseline="0" dirty="0" smtClean="0"/>
              <a:t> of skilled labor at all its work levels.</a:t>
            </a:r>
          </a:p>
          <a:p>
            <a:pPr marL="228600" indent="-228600">
              <a:buAutoNum type="arabicPeriod"/>
            </a:pPr>
            <a:r>
              <a:rPr lang="en-US" baseline="0" dirty="0" smtClean="0"/>
              <a:t>Employee’s are motivated since they can determine their pay be improving their skills and performance.</a:t>
            </a:r>
          </a:p>
          <a:p>
            <a:pPr marL="228600" indent="-228600">
              <a:buAutoNum type="arabicPeriod"/>
            </a:pPr>
            <a:r>
              <a:rPr lang="en-US" baseline="0" dirty="0" smtClean="0"/>
              <a:t>Change presents employees with the opportunity of learning new skills and earning a higher pay. </a:t>
            </a:r>
            <a:endParaRPr lang="en-US" dirty="0"/>
          </a:p>
        </p:txBody>
      </p:sp>
      <p:sp>
        <p:nvSpPr>
          <p:cNvPr id="4" name="Slide Number Placeholder 3"/>
          <p:cNvSpPr>
            <a:spLocks noGrp="1"/>
          </p:cNvSpPr>
          <p:nvPr>
            <p:ph type="sldNum" sz="quarter" idx="10"/>
          </p:nvPr>
        </p:nvSpPr>
        <p:spPr/>
        <p:txBody>
          <a:bodyPr/>
          <a:lstStyle/>
          <a:p>
            <a:fld id="{0DB7FA43-DB90-465F-BB2E-E4B32DBF0CD1}" type="slidenum">
              <a:rPr lang="en-US" smtClean="0"/>
              <a:t>3</a:t>
            </a:fld>
            <a:endParaRPr lang="en-US"/>
          </a:p>
        </p:txBody>
      </p:sp>
    </p:spTree>
    <p:extLst>
      <p:ext uri="{BB962C8B-B14F-4D97-AF65-F5344CB8AC3E}">
        <p14:creationId xmlns:p14="http://schemas.microsoft.com/office/powerpoint/2010/main" val="3702253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There is need to hire trainers</a:t>
            </a:r>
            <a:r>
              <a:rPr lang="en-US" baseline="0" dirty="0" smtClean="0"/>
              <a:t> or outsource this service to enable employees learn some desired techniques.</a:t>
            </a:r>
          </a:p>
          <a:p>
            <a:pPr marL="228600" indent="-228600">
              <a:buAutoNum type="arabicPeriod"/>
            </a:pPr>
            <a:r>
              <a:rPr lang="en-US" baseline="0" dirty="0" smtClean="0"/>
              <a:t>Human resource is more engaged in determining the pay of each employee considering their learned skills and competencies.</a:t>
            </a:r>
          </a:p>
          <a:p>
            <a:pPr marL="228600" indent="-228600">
              <a:buAutoNum type="arabicPeriod"/>
            </a:pPr>
            <a:r>
              <a:rPr lang="en-US" dirty="0" smtClean="0"/>
              <a:t>There is always a</a:t>
            </a:r>
            <a:r>
              <a:rPr lang="en-US" baseline="0" dirty="0" smtClean="0"/>
              <a:t> ceiling on how much an employee can be trained, which results in a top-out.</a:t>
            </a:r>
          </a:p>
          <a:p>
            <a:pPr marL="228600" indent="-228600">
              <a:buAutoNum type="arabicPeriod"/>
            </a:pPr>
            <a:r>
              <a:rPr lang="en-US" baseline="0" dirty="0" smtClean="0"/>
              <a:t>Highly skilled employees require more pay, which can be costly.</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DB7FA43-DB90-465F-BB2E-E4B32DBF0CD1}" type="slidenum">
              <a:rPr lang="en-US" smtClean="0"/>
              <a:t>4</a:t>
            </a:fld>
            <a:endParaRPr lang="en-US"/>
          </a:p>
        </p:txBody>
      </p:sp>
    </p:spTree>
    <p:extLst>
      <p:ext uri="{BB962C8B-B14F-4D97-AF65-F5344CB8AC3E}">
        <p14:creationId xmlns:p14="http://schemas.microsoft.com/office/powerpoint/2010/main" val="263898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salary increases progressively based on the</a:t>
            </a:r>
            <a:r>
              <a:rPr lang="en-US" baseline="0" dirty="0" smtClean="0"/>
              <a:t> skills that they learn and the increase in complexity of tasks that they should perform due to their </a:t>
            </a:r>
            <a:r>
              <a:rPr lang="en-US" baseline="0" smtClean="0"/>
              <a:t>acquired skills.</a:t>
            </a:r>
          </a:p>
          <a:p>
            <a:endParaRPr lang="en-US"/>
          </a:p>
        </p:txBody>
      </p:sp>
      <p:sp>
        <p:nvSpPr>
          <p:cNvPr id="4" name="Slide Number Placeholder 3"/>
          <p:cNvSpPr>
            <a:spLocks noGrp="1"/>
          </p:cNvSpPr>
          <p:nvPr>
            <p:ph type="sldNum" sz="quarter" idx="10"/>
          </p:nvPr>
        </p:nvSpPr>
        <p:spPr/>
        <p:txBody>
          <a:bodyPr/>
          <a:lstStyle/>
          <a:p>
            <a:fld id="{0DB7FA43-DB90-465F-BB2E-E4B32DBF0CD1}" type="slidenum">
              <a:rPr lang="en-US" smtClean="0"/>
              <a:t>5</a:t>
            </a:fld>
            <a:endParaRPr lang="en-US"/>
          </a:p>
        </p:txBody>
      </p:sp>
    </p:spTree>
    <p:extLst>
      <p:ext uri="{BB962C8B-B14F-4D97-AF65-F5344CB8AC3E}">
        <p14:creationId xmlns:p14="http://schemas.microsoft.com/office/powerpoint/2010/main" val="155568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1804971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364626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800295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28C6234-F36A-41A4-AEF6-50AF109BD15D}" type="datetimeFigureOut">
              <a:rPr lang="en-US" smtClean="0"/>
              <a:t>1/30/2019</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223242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8C6234-F36A-41A4-AEF6-50AF109BD15D}" type="datetimeFigureOut">
              <a:rPr lang="en-US" smtClean="0"/>
              <a:t>1/30/2019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3781811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28C6234-F36A-41A4-AEF6-50AF109BD15D}" type="datetimeFigureOut">
              <a:rPr lang="en-US" smtClean="0"/>
              <a:t>1/30/2019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300273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8C6234-F36A-41A4-AEF6-50AF109BD15D}" type="datetimeFigureOut">
              <a:rPr lang="en-US" smtClean="0"/>
              <a:t>1/30/2019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706388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8C6234-F36A-41A4-AEF6-50AF109BD15D}" type="datetimeFigureOut">
              <a:rPr lang="en-US" smtClean="0"/>
              <a:t>1/30/2019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2387096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8C6234-F36A-41A4-AEF6-50AF109BD15D}" type="datetimeFigureOut">
              <a:rPr lang="en-US" smtClean="0"/>
              <a:t>1/30/2019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2457191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3262910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9BCED9-DE11-46E6-89BA-F9167A0569CB}"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23634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28C6234-F36A-41A4-AEF6-50AF109BD15D}" type="datetimeFigureOut">
              <a:rPr lang="en-US" smtClean="0"/>
              <a:t>1/30/2019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244083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28C6234-F36A-41A4-AEF6-50AF109BD15D}" type="datetimeFigureOut">
              <a:rPr lang="en-US" smtClean="0"/>
              <a:t>1/30/2019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9BCED9-DE11-46E6-89BA-F9167A0569CB}"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48636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28C6234-F36A-41A4-AEF6-50AF109BD15D}" type="datetimeFigureOut">
              <a:rPr lang="en-US" smtClean="0"/>
              <a:t>1/30/2019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4041164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2181654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8C6234-F36A-41A4-AEF6-50AF109BD15D}" type="datetimeFigureOut">
              <a:rPr lang="en-US" smtClean="0"/>
              <a:t>1/30/2019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9BCED9-DE11-46E6-89BA-F9167A0569CB}" type="slidenum">
              <a:rPr lang="en-US" smtClean="0"/>
              <a:t>‹#›</a:t>
            </a:fld>
            <a:endParaRPr lang="en-US"/>
          </a:p>
        </p:txBody>
      </p:sp>
    </p:spTree>
    <p:extLst>
      <p:ext uri="{BB962C8B-B14F-4D97-AF65-F5344CB8AC3E}">
        <p14:creationId xmlns:p14="http://schemas.microsoft.com/office/powerpoint/2010/main" val="2644492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28C6234-F36A-41A4-AEF6-50AF109BD15D}" type="datetimeFigureOut">
              <a:rPr lang="en-US" smtClean="0"/>
              <a:t>1/30/2019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39BCED9-DE11-46E6-89BA-F9167A0569CB}" type="slidenum">
              <a:rPr lang="en-US" smtClean="0"/>
              <a:t>‹#›</a:t>
            </a:fld>
            <a:endParaRPr lang="en-US"/>
          </a:p>
        </p:txBody>
      </p:sp>
    </p:spTree>
    <p:extLst>
      <p:ext uri="{BB962C8B-B14F-4D97-AF65-F5344CB8AC3E}">
        <p14:creationId xmlns:p14="http://schemas.microsoft.com/office/powerpoint/2010/main" val="268807859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800" b="1" dirty="0" smtClean="0"/>
              <a:t>Person-Focused </a:t>
            </a:r>
            <a:r>
              <a:rPr lang="en-US" sz="4800" b="1" dirty="0"/>
              <a:t>Pay </a:t>
            </a:r>
            <a:r>
              <a:rPr lang="en-US" sz="4800" b="1" dirty="0" smtClean="0"/>
              <a:t>System for </a:t>
            </a:r>
            <a:r>
              <a:rPr lang="en-US" sz="4800" b="1" dirty="0" err="1" smtClean="0"/>
              <a:t>Mitron</a:t>
            </a:r>
            <a:r>
              <a:rPr lang="en-US" sz="4800" b="1" dirty="0" smtClean="0"/>
              <a:t> </a:t>
            </a:r>
            <a:endParaRPr lang="en-US" sz="4800" dirty="0"/>
          </a:p>
        </p:txBody>
      </p:sp>
      <p:sp>
        <p:nvSpPr>
          <p:cNvPr id="3" name="Subtitle 2"/>
          <p:cNvSpPr>
            <a:spLocks noGrp="1"/>
          </p:cNvSpPr>
          <p:nvPr>
            <p:ph type="subTitle" idx="1"/>
          </p:nvPr>
        </p:nvSpPr>
        <p:spPr/>
        <p:txBody>
          <a:bodyPr/>
          <a:lstStyle/>
          <a:p>
            <a:pPr algn="ctr"/>
            <a:r>
              <a:rPr lang="en-US" dirty="0" smtClean="0"/>
              <a:t>Student’s Name</a:t>
            </a:r>
          </a:p>
          <a:p>
            <a:pPr algn="ctr"/>
            <a:r>
              <a:rPr lang="en-US" dirty="0" smtClean="0"/>
              <a:t>Institution Affiliation</a:t>
            </a:r>
            <a:endParaRPr lang="en-US" dirty="0"/>
          </a:p>
        </p:txBody>
      </p:sp>
    </p:spTree>
    <p:extLst>
      <p:ext uri="{BB962C8B-B14F-4D97-AF65-F5344CB8AC3E}">
        <p14:creationId xmlns:p14="http://schemas.microsoft.com/office/powerpoint/2010/main" val="816907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Advantages of a Person-Focused Pay System at </a:t>
            </a:r>
            <a:r>
              <a:rPr lang="en-US" b="1" dirty="0" err="1"/>
              <a:t>Mitron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It enables the company’s employees’ to have </a:t>
            </a:r>
            <a:r>
              <a:rPr lang="en-US" dirty="0" smtClean="0"/>
              <a:t>broader perspective </a:t>
            </a:r>
            <a:r>
              <a:rPr lang="en-US" dirty="0"/>
              <a:t>of how the organization </a:t>
            </a:r>
            <a:r>
              <a:rPr lang="en-US" dirty="0" smtClean="0"/>
              <a:t>operates. This </a:t>
            </a:r>
            <a:r>
              <a:rPr lang="en-US" dirty="0"/>
              <a:t>attribute of person-focused pay system </a:t>
            </a:r>
            <a:r>
              <a:rPr lang="en-US" dirty="0" smtClean="0"/>
              <a:t>in </a:t>
            </a:r>
            <a:r>
              <a:rPr lang="en-US" dirty="0"/>
              <a:t>appropriate in that it can lead to more employees of </a:t>
            </a:r>
            <a:r>
              <a:rPr lang="en-US" dirty="0" err="1"/>
              <a:t>Mitron</a:t>
            </a:r>
            <a:r>
              <a:rPr lang="en-US" dirty="0"/>
              <a:t> acquiring higher levels skills, which they can use to complete more complex tasks that have a shortage of workers (</a:t>
            </a:r>
            <a:r>
              <a:rPr lang="en-US" dirty="0" err="1"/>
              <a:t>Shimko</a:t>
            </a:r>
            <a:r>
              <a:rPr lang="en-US" dirty="0"/>
              <a:t>, 2000).</a:t>
            </a:r>
          </a:p>
          <a:p>
            <a:r>
              <a:rPr lang="en-US" dirty="0" smtClean="0"/>
              <a:t>It </a:t>
            </a:r>
            <a:r>
              <a:rPr lang="en-US" dirty="0"/>
              <a:t>is beneficial to </a:t>
            </a:r>
            <a:r>
              <a:rPr lang="en-US" dirty="0" err="1"/>
              <a:t>Mitron</a:t>
            </a:r>
            <a:r>
              <a:rPr lang="en-US" dirty="0"/>
              <a:t> since it will encourage its employees to self-learn and self-manage themselves. This occurs because employees that are more skilled get to work on more lucrative tasks on this pay system, employees are always motivated to develop their skills.</a:t>
            </a:r>
          </a:p>
          <a:p>
            <a:r>
              <a:rPr lang="en-US" dirty="0" smtClean="0"/>
              <a:t>It </a:t>
            </a:r>
            <a:r>
              <a:rPr lang="en-US" dirty="0"/>
              <a:t>will enforce a culture of improvement that is incline with total quality management concept. Employees will enhance their skills with the aim of getting higher pay, which will also make them more efficient and productive. </a:t>
            </a:r>
          </a:p>
          <a:p>
            <a:endParaRPr lang="en-US" dirty="0"/>
          </a:p>
        </p:txBody>
      </p:sp>
    </p:spTree>
    <p:extLst>
      <p:ext uri="{BB962C8B-B14F-4D97-AF65-F5344CB8AC3E}">
        <p14:creationId xmlns:p14="http://schemas.microsoft.com/office/powerpoint/2010/main" val="3464816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Advantages of a Person-Focused Pay System at </a:t>
            </a:r>
            <a:r>
              <a:rPr lang="en-US" b="1" dirty="0" err="1" smtClean="0"/>
              <a:t>Mitron</a:t>
            </a:r>
            <a:r>
              <a:rPr lang="en-US" b="1" dirty="0" smtClean="0"/>
              <a:t> Cont’d. </a:t>
            </a:r>
            <a:endParaRPr lang="en-US" dirty="0"/>
          </a:p>
        </p:txBody>
      </p:sp>
      <p:sp>
        <p:nvSpPr>
          <p:cNvPr id="3" name="Content Placeholder 2"/>
          <p:cNvSpPr>
            <a:spLocks noGrp="1"/>
          </p:cNvSpPr>
          <p:nvPr>
            <p:ph idx="1"/>
          </p:nvPr>
        </p:nvSpPr>
        <p:spPr/>
        <p:txBody>
          <a:bodyPr/>
          <a:lstStyle/>
          <a:p>
            <a:r>
              <a:rPr lang="en-US" sz="2000" dirty="0" err="1" smtClean="0"/>
              <a:t>Mitron</a:t>
            </a:r>
            <a:r>
              <a:rPr lang="en-US" sz="2000" dirty="0" smtClean="0"/>
              <a:t> </a:t>
            </a:r>
            <a:r>
              <a:rPr lang="en-US" sz="2000" dirty="0"/>
              <a:t>will develop a lot of skilled and efficient workers, which can result in the company having a lean but productive workforce (</a:t>
            </a:r>
            <a:r>
              <a:rPr lang="en-US" sz="2000" dirty="0" err="1"/>
              <a:t>Dessler</a:t>
            </a:r>
            <a:r>
              <a:rPr lang="en-US" sz="2000" dirty="0"/>
              <a:t>, 2012</a:t>
            </a:r>
            <a:r>
              <a:rPr lang="en-US" sz="2000" dirty="0" smtClean="0"/>
              <a:t>).</a:t>
            </a:r>
          </a:p>
          <a:p>
            <a:r>
              <a:rPr lang="en-US" sz="2000" dirty="0" smtClean="0"/>
              <a:t>The </a:t>
            </a:r>
            <a:r>
              <a:rPr lang="en-US" sz="2000" dirty="0"/>
              <a:t>ability of employees to increase their pay through their performance </a:t>
            </a:r>
            <a:r>
              <a:rPr lang="en-US" sz="2000" dirty="0" smtClean="0"/>
              <a:t>and skills will </a:t>
            </a:r>
            <a:r>
              <a:rPr lang="en-US" sz="2000" dirty="0"/>
              <a:t>make them more motivated and result in high staff retention. </a:t>
            </a:r>
            <a:endParaRPr lang="en-US" sz="2000" dirty="0" smtClean="0"/>
          </a:p>
          <a:p>
            <a:r>
              <a:rPr lang="en-US" sz="2000" dirty="0" smtClean="0"/>
              <a:t>It </a:t>
            </a:r>
            <a:r>
              <a:rPr lang="en-US" sz="2000" dirty="0"/>
              <a:t>will help in making the employees more willing to accept change since they will view change as an opportunity for them to learn new skills. </a:t>
            </a:r>
          </a:p>
          <a:p>
            <a:endParaRPr lang="en-US" dirty="0"/>
          </a:p>
        </p:txBody>
      </p:sp>
    </p:spTree>
    <p:extLst>
      <p:ext uri="{BB962C8B-B14F-4D97-AF65-F5344CB8AC3E}">
        <p14:creationId xmlns:p14="http://schemas.microsoft.com/office/powerpoint/2010/main" val="191969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Disadvantages </a:t>
            </a:r>
            <a:r>
              <a:rPr lang="en-US" b="1" dirty="0"/>
              <a:t>of a Person-Focused Pay System at </a:t>
            </a:r>
            <a:r>
              <a:rPr lang="en-US" b="1" dirty="0" err="1"/>
              <a:t>Mitron</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company will be required to invest heavily in training. For employees to learn how to work on complex processes in the computer manufacturing plant, they will have to spend a significant amount of time during training.</a:t>
            </a:r>
          </a:p>
          <a:p>
            <a:r>
              <a:rPr lang="en-US" dirty="0" smtClean="0"/>
              <a:t>There </a:t>
            </a:r>
            <a:r>
              <a:rPr lang="en-US" dirty="0"/>
              <a:t>can be an increase in administrative involvement as the company will incur added effort in trying to keep track of each employee’s competencies. Determining the right competency mix and appropriate pay for an employee can be difficult and time-consuming.</a:t>
            </a:r>
          </a:p>
          <a:p>
            <a:r>
              <a:rPr lang="en-US" dirty="0" smtClean="0"/>
              <a:t>Employees </a:t>
            </a:r>
            <a:r>
              <a:rPr lang="en-US" dirty="0"/>
              <a:t>that master all required competencies can ‘top-out.’ This can make them not to have any room for career growth.</a:t>
            </a:r>
          </a:p>
          <a:p>
            <a:r>
              <a:rPr lang="en-US" dirty="0" smtClean="0"/>
              <a:t>The </a:t>
            </a:r>
            <a:r>
              <a:rPr lang="en-US" dirty="0"/>
              <a:t>system can result in high pay since highly competent workers that have gone through all training process would demand high salaries.</a:t>
            </a:r>
          </a:p>
          <a:p>
            <a:endParaRPr lang="en-US" dirty="0"/>
          </a:p>
        </p:txBody>
      </p:sp>
    </p:spTree>
    <p:extLst>
      <p:ext uri="{BB962C8B-B14F-4D97-AF65-F5344CB8AC3E}">
        <p14:creationId xmlns:p14="http://schemas.microsoft.com/office/powerpoint/2010/main" val="2501388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Recommended System for Holly to Take When Designing a Person-Focused Pay System</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b="1" dirty="0"/>
              <a:t>Stair-Step Model</a:t>
            </a:r>
            <a:endParaRPr lang="en-US" dirty="0"/>
          </a:p>
          <a:p>
            <a:r>
              <a:rPr lang="en-US" dirty="0" smtClean="0"/>
              <a:t>This </a:t>
            </a:r>
            <a:r>
              <a:rPr lang="en-US" dirty="0"/>
              <a:t>model is appropriate since various tasks in the company required different levels of competencies, and </a:t>
            </a:r>
            <a:r>
              <a:rPr lang="en-US" dirty="0" err="1"/>
              <a:t>Mitron</a:t>
            </a:r>
            <a:r>
              <a:rPr lang="en-US" dirty="0"/>
              <a:t> operates more like an assembly line where each ‘step-up’ requires more skills than the one below it (</a:t>
            </a:r>
            <a:r>
              <a:rPr lang="en-US" dirty="0" err="1"/>
              <a:t>Shimko</a:t>
            </a:r>
            <a:r>
              <a:rPr lang="en-US" dirty="0"/>
              <a:t>, 2000).</a:t>
            </a:r>
          </a:p>
          <a:p>
            <a:r>
              <a:rPr lang="en-US" dirty="0" smtClean="0"/>
              <a:t>A </a:t>
            </a:r>
            <a:r>
              <a:rPr lang="en-US" dirty="0"/>
              <a:t>technician for the company will start work at the lowest levels of the specific duty that he/she is assigned.</a:t>
            </a:r>
          </a:p>
          <a:p>
            <a:r>
              <a:rPr lang="en-US" dirty="0" smtClean="0"/>
              <a:t>He/she </a:t>
            </a:r>
            <a:r>
              <a:rPr lang="en-US" dirty="0"/>
              <a:t>will get the lowest/basic pay for the tasks he does, and he/she will perform the least complicated/ demanding tasks.</a:t>
            </a:r>
          </a:p>
          <a:p>
            <a:r>
              <a:rPr lang="en-US" dirty="0" smtClean="0"/>
              <a:t>For </a:t>
            </a:r>
            <a:r>
              <a:rPr lang="en-US" dirty="0"/>
              <a:t>an employee to work at higher levels, he/she will undergo training and successfully pass various assessments. </a:t>
            </a:r>
          </a:p>
          <a:p>
            <a:r>
              <a:rPr lang="en-US" dirty="0" smtClean="0"/>
              <a:t>Working </a:t>
            </a:r>
            <a:r>
              <a:rPr lang="en-US" dirty="0"/>
              <a:t>at a higher level will enable the employee to earn more wages.</a:t>
            </a:r>
          </a:p>
          <a:p>
            <a:endParaRPr lang="en-US" dirty="0"/>
          </a:p>
        </p:txBody>
      </p:sp>
    </p:spTree>
    <p:extLst>
      <p:ext uri="{BB962C8B-B14F-4D97-AF65-F5344CB8AC3E}">
        <p14:creationId xmlns:p14="http://schemas.microsoft.com/office/powerpoint/2010/main" val="318318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a:t>Dessler</a:t>
            </a:r>
            <a:r>
              <a:rPr lang="en-US" dirty="0"/>
              <a:t>, G. (2012). A framework for human resource management (7th ed.). London, UK: Pearson. </a:t>
            </a:r>
          </a:p>
          <a:p>
            <a:r>
              <a:rPr lang="en-US" dirty="0" err="1"/>
              <a:t>Shimko</a:t>
            </a:r>
            <a:r>
              <a:rPr lang="en-US" dirty="0"/>
              <a:t>, D. (2000). Choosing a pay structure that works for your practice. </a:t>
            </a:r>
            <a:r>
              <a:rPr lang="en-US" i="1" dirty="0"/>
              <a:t>FPM. </a:t>
            </a:r>
            <a:r>
              <a:rPr lang="en-US" dirty="0"/>
              <a:t>Retrieved from https://www.aafp.org/fpm/2000/0200/p30.html.  </a:t>
            </a:r>
          </a:p>
          <a:p>
            <a:endParaRPr lang="en-US" dirty="0"/>
          </a:p>
        </p:txBody>
      </p:sp>
    </p:spTree>
    <p:extLst>
      <p:ext uri="{BB962C8B-B14F-4D97-AF65-F5344CB8AC3E}">
        <p14:creationId xmlns:p14="http://schemas.microsoft.com/office/powerpoint/2010/main" val="419440502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32</TotalTime>
  <Words>795</Words>
  <Application>Microsoft Office PowerPoint</Application>
  <PresentationFormat>Widescreen</PresentationFormat>
  <Paragraphs>42</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Wingdings 3</vt:lpstr>
      <vt:lpstr>Wisp</vt:lpstr>
      <vt:lpstr>Person-Focused Pay System for Mitron </vt:lpstr>
      <vt:lpstr>Advantages of a Person-Focused Pay System at Mitron </vt:lpstr>
      <vt:lpstr>Advantages of a Person-Focused Pay System at Mitron Cont’d. </vt:lpstr>
      <vt:lpstr>Disadvantages of a Person-Focused Pay System at Mitron </vt:lpstr>
      <vt:lpstr>Recommended System for Holly to Take When Designing a Person-Focused Pay System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Person-Focused Pay System for Mitron</dc:title>
  <dc:creator>writergacheru89@gmail.com</dc:creator>
  <cp:lastModifiedBy>writergacheru89@gmail.com</cp:lastModifiedBy>
  <cp:revision>5</cp:revision>
  <dcterms:created xsi:type="dcterms:W3CDTF">2019-01-30T12:47:09Z</dcterms:created>
  <dcterms:modified xsi:type="dcterms:W3CDTF">2019-01-30T13:19:24Z</dcterms:modified>
</cp:coreProperties>
</file>